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50" d="100"/>
          <a:sy n="50" d="100"/>
        </p:scale>
        <p:origin x="-1856" y="-2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541ED-3E3C-024F-8A27-149EB9214A79}" type="datetimeFigureOut">
              <a:rPr lang="en-US" smtClean="0"/>
              <a:t>1/21/15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D994D-9E9F-804B-B756-7DE87DEFC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1746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541ED-3E3C-024F-8A27-149EB9214A79}" type="datetimeFigureOut">
              <a:rPr lang="en-US" smtClean="0"/>
              <a:t>1/21/15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D994D-9E9F-804B-B756-7DE87DEFC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966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541ED-3E3C-024F-8A27-149EB9214A79}" type="datetimeFigureOut">
              <a:rPr lang="en-US" smtClean="0"/>
              <a:t>1/21/15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D994D-9E9F-804B-B756-7DE87DEFC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021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541ED-3E3C-024F-8A27-149EB9214A79}" type="datetimeFigureOut">
              <a:rPr lang="en-US" smtClean="0"/>
              <a:t>1/21/15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D994D-9E9F-804B-B756-7DE87DEFC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537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541ED-3E3C-024F-8A27-149EB9214A79}" type="datetimeFigureOut">
              <a:rPr lang="en-US" smtClean="0"/>
              <a:t>1/21/15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D994D-9E9F-804B-B756-7DE87DEFC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786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541ED-3E3C-024F-8A27-149EB9214A79}" type="datetimeFigureOut">
              <a:rPr lang="en-US" smtClean="0"/>
              <a:t>1/21/15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D994D-9E9F-804B-B756-7DE87DEFC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191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541ED-3E3C-024F-8A27-149EB9214A79}" type="datetimeFigureOut">
              <a:rPr lang="en-US" smtClean="0"/>
              <a:t>1/21/15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D994D-9E9F-804B-B756-7DE87DEFC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064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541ED-3E3C-024F-8A27-149EB9214A79}" type="datetimeFigureOut">
              <a:rPr lang="en-US" smtClean="0"/>
              <a:t>1/21/15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D994D-9E9F-804B-B756-7DE87DEFC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232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541ED-3E3C-024F-8A27-149EB9214A79}" type="datetimeFigureOut">
              <a:rPr lang="en-US" smtClean="0"/>
              <a:t>1/21/15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D994D-9E9F-804B-B756-7DE87DEFC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216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541ED-3E3C-024F-8A27-149EB9214A79}" type="datetimeFigureOut">
              <a:rPr lang="en-US" smtClean="0"/>
              <a:t>1/21/15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D994D-9E9F-804B-B756-7DE87DEFC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2035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541ED-3E3C-024F-8A27-149EB9214A79}" type="datetimeFigureOut">
              <a:rPr lang="en-US" smtClean="0"/>
              <a:t>1/21/15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D994D-9E9F-804B-B756-7DE87DEFC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138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541ED-3E3C-024F-8A27-149EB9214A79}" type="datetimeFigureOut">
              <a:rPr lang="en-US" smtClean="0"/>
              <a:t>1/21/15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D994D-9E9F-804B-B756-7DE87DEFC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179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emf"/><Relationship Id="rId3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emf"/><Relationship Id="rId3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Now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1100" b="1100"/>
          <a:stretch>
            <a:fillRect/>
          </a:stretch>
        </p:blipFill>
        <p:spPr/>
      </p:pic>
      <p:pic>
        <p:nvPicPr>
          <p:cNvPr id="13" name="Content Placeholder 12"/>
          <p:cNvPicPr>
            <a:picLocks noGrp="1"/>
          </p:cNvPicPr>
          <p:nvPr>
            <p:ph sz="quarter" idx="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90" b="-2109"/>
          <a:stretch/>
        </p:blipFill>
        <p:spPr bwMode="auto">
          <a:xfrm>
            <a:off x="4497388" y="2225674"/>
            <a:ext cx="4041775" cy="406400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537016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ightrailmap-2014.jpg"/>
          <p:cNvPicPr>
            <a:picLocks noChangeAspect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6198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035752" y="0"/>
            <a:ext cx="7772400" cy="1470025"/>
          </a:xfrm>
        </p:spPr>
        <p:txBody>
          <a:bodyPr/>
          <a:lstStyle/>
          <a:p>
            <a:r>
              <a:rPr lang="en-US" b="1" dirty="0" smtClean="0"/>
              <a:t>Map Scale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58209" y="2401606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SWBAT apply elements of a map in order to effectively utilize maps for multiple purposes: Scale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6664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scale?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t="652" b="65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540208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Identifying Scale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the scale of the upper map (</a:t>
            </a:r>
            <a:r>
              <a:rPr lang="en-US" dirty="0" err="1" smtClean="0"/>
              <a:t>backpage</a:t>
            </a:r>
            <a:r>
              <a:rPr lang="en-US" dirty="0" smtClean="0"/>
              <a:t>)?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What is the scale of the lower map (</a:t>
            </a:r>
            <a:r>
              <a:rPr lang="en-US" dirty="0" err="1" smtClean="0"/>
              <a:t>backpage</a:t>
            </a:r>
            <a:r>
              <a:rPr lang="en-US" dirty="0" smtClean="0"/>
              <a:t>)?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Content Placeholder 10"/>
          <p:cNvPicPr>
            <a:picLocks noChangeAspect="1"/>
          </p:cNvPicPr>
          <p:nvPr/>
        </p:nvPicPr>
        <p:blipFill>
          <a:blip r:embed="rId2"/>
          <a:srcRect t="1100" b="1100"/>
          <a:stretch>
            <a:fillRect/>
          </a:stretch>
        </p:blipFill>
        <p:spPr>
          <a:xfrm>
            <a:off x="6833828" y="1417638"/>
            <a:ext cx="2108560" cy="2062163"/>
          </a:xfrm>
          <a:prstGeom prst="rect">
            <a:avLst/>
          </a:prstGeom>
        </p:spPr>
      </p:pic>
      <p:pic>
        <p:nvPicPr>
          <p:cNvPr id="5" name="Content Placeholder 12"/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90" b="-2109"/>
          <a:stretch/>
        </p:blipFill>
        <p:spPr bwMode="auto">
          <a:xfrm>
            <a:off x="6833828" y="3708399"/>
            <a:ext cx="2108560" cy="215900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967015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Which map is more useful in finding the distance between Arlington, VA and Washington D.C.?</a:t>
            </a:r>
          </a:p>
          <a:p>
            <a:pPr lvl="1"/>
            <a:r>
              <a:rPr lang="en-US" dirty="0" smtClean="0"/>
              <a:t>Why?	</a:t>
            </a:r>
          </a:p>
          <a:p>
            <a:r>
              <a:rPr lang="en-US" dirty="0" smtClean="0"/>
              <a:t>Which map is more useful in finding the distance between the Lincoln &amp; Jefferson memorials?</a:t>
            </a:r>
          </a:p>
          <a:p>
            <a:pPr lvl="1"/>
            <a:r>
              <a:rPr lang="en-US" dirty="0" smtClean="0"/>
              <a:t>Why?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438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Instructions for Map: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Find the distance between D.C. And New Carrollton.</a:t>
            </a:r>
          </a:p>
          <a:p>
            <a:r>
              <a:rPr lang="en-US" dirty="0" smtClean="0"/>
              <a:t>What will you find approximately 3 miles north of Falls Church?</a:t>
            </a:r>
          </a:p>
          <a:p>
            <a:r>
              <a:rPr lang="en-US" dirty="0" smtClean="0"/>
              <a:t>What will you find approximately 10 miles east of Alexandria?</a:t>
            </a:r>
          </a:p>
          <a:p>
            <a:r>
              <a:rPr lang="en-US" dirty="0" smtClean="0"/>
              <a:t>Which map will be more helpful finding your friends apartments on New York street?</a:t>
            </a:r>
          </a:p>
          <a:p>
            <a:r>
              <a:rPr lang="en-US" dirty="0" smtClean="0"/>
              <a:t>Which map will be </a:t>
            </a:r>
            <a:r>
              <a:rPr lang="en-US" dirty="0" err="1" smtClean="0"/>
              <a:t>moe</a:t>
            </a:r>
            <a:r>
              <a:rPr lang="en-US" dirty="0" smtClean="0"/>
              <a:t> helpful in deciding when to walk or take a taxi from D.C. To Arlington?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61762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Exit Slip: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 smtClean="0"/>
              <a:t>Why is important to understand scale?</a:t>
            </a:r>
          </a:p>
          <a:p>
            <a:pPr marL="0" indent="0" algn="ctr">
              <a:buNone/>
            </a:pPr>
            <a:endParaRPr lang="en-US" sz="4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9700" y="3035300"/>
            <a:ext cx="4445000" cy="44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0759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1661</TotalTime>
  <Words>156</Words>
  <Application>Microsoft Macintosh PowerPoint</Application>
  <PresentationFormat>On-screen Show (4:3)</PresentationFormat>
  <Paragraphs>22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Do Now</vt:lpstr>
      <vt:lpstr>Map Scale</vt:lpstr>
      <vt:lpstr>What is scale?</vt:lpstr>
      <vt:lpstr>Identifying Scale</vt:lpstr>
      <vt:lpstr>Application:</vt:lpstr>
      <vt:lpstr>Instructions for Map:</vt:lpstr>
      <vt:lpstr>Exit Slip:</vt:lpstr>
    </vt:vector>
  </TitlesOfParts>
  <Company>DPS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Map Scale</dc:title>
  <dc:creator>Jon  Poole</dc:creator>
  <cp:lastModifiedBy>Jon  Poole</cp:lastModifiedBy>
  <cp:revision>7</cp:revision>
  <dcterms:created xsi:type="dcterms:W3CDTF">2014-09-04T12:48:17Z</dcterms:created>
  <dcterms:modified xsi:type="dcterms:W3CDTF">2015-01-22T15:58:31Z</dcterms:modified>
</cp:coreProperties>
</file>